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unkumar Ramasamy" userId="e4595f340b3f0187" providerId="LiveId" clId="{D6E38772-3A35-4458-AB6D-B1752E1D5C0F}"/>
    <pc:docChg chg="addSld modSld">
      <pc:chgData name="Arunkumar Ramasamy" userId="e4595f340b3f0187" providerId="LiveId" clId="{D6E38772-3A35-4458-AB6D-B1752E1D5C0F}" dt="2025-07-02T02:29:37.623" v="157" actId="20577"/>
      <pc:docMkLst>
        <pc:docMk/>
      </pc:docMkLst>
      <pc:sldChg chg="modSp mod">
        <pc:chgData name="Arunkumar Ramasamy" userId="e4595f340b3f0187" providerId="LiveId" clId="{D6E38772-3A35-4458-AB6D-B1752E1D5C0F}" dt="2025-07-02T02:23:47.079" v="7" actId="5793"/>
        <pc:sldMkLst>
          <pc:docMk/>
          <pc:sldMk cId="1113970890" sldId="261"/>
        </pc:sldMkLst>
        <pc:spChg chg="mod">
          <ac:chgData name="Arunkumar Ramasamy" userId="e4595f340b3f0187" providerId="LiveId" clId="{D6E38772-3A35-4458-AB6D-B1752E1D5C0F}" dt="2025-07-02T02:23:18.655" v="2" actId="20577"/>
          <ac:spMkLst>
            <pc:docMk/>
            <pc:sldMk cId="1113970890" sldId="261"/>
            <ac:spMk id="2" creationId="{8ACC4E3A-7E79-1A8B-018C-3214815553F6}"/>
          </ac:spMkLst>
        </pc:spChg>
        <pc:spChg chg="mod">
          <ac:chgData name="Arunkumar Ramasamy" userId="e4595f340b3f0187" providerId="LiveId" clId="{D6E38772-3A35-4458-AB6D-B1752E1D5C0F}" dt="2025-07-02T02:23:47.079" v="7" actId="5793"/>
          <ac:spMkLst>
            <pc:docMk/>
            <pc:sldMk cId="1113970890" sldId="261"/>
            <ac:spMk id="3" creationId="{7F7F43AD-32BA-18AD-02C8-E27CD15A04A5}"/>
          </ac:spMkLst>
        </pc:spChg>
      </pc:sldChg>
      <pc:sldChg chg="modSp mod">
        <pc:chgData name="Arunkumar Ramasamy" userId="e4595f340b3f0187" providerId="LiveId" clId="{D6E38772-3A35-4458-AB6D-B1752E1D5C0F}" dt="2025-07-02T02:25:49.948" v="63" actId="20577"/>
        <pc:sldMkLst>
          <pc:docMk/>
          <pc:sldMk cId="4179416609" sldId="262"/>
        </pc:sldMkLst>
        <pc:spChg chg="mod">
          <ac:chgData name="Arunkumar Ramasamy" userId="e4595f340b3f0187" providerId="LiveId" clId="{D6E38772-3A35-4458-AB6D-B1752E1D5C0F}" dt="2025-07-02T02:24:01.545" v="24" actId="20577"/>
          <ac:spMkLst>
            <pc:docMk/>
            <pc:sldMk cId="4179416609" sldId="262"/>
            <ac:spMk id="2" creationId="{B8F8EF38-5C59-642C-57E3-E2ECA0743D38}"/>
          </ac:spMkLst>
        </pc:spChg>
        <pc:spChg chg="mod">
          <ac:chgData name="Arunkumar Ramasamy" userId="e4595f340b3f0187" providerId="LiveId" clId="{D6E38772-3A35-4458-AB6D-B1752E1D5C0F}" dt="2025-07-02T02:25:49.948" v="63" actId="20577"/>
          <ac:spMkLst>
            <pc:docMk/>
            <pc:sldMk cId="4179416609" sldId="262"/>
            <ac:spMk id="3" creationId="{E45F68E6-56F6-4153-F36D-1953588A8610}"/>
          </ac:spMkLst>
        </pc:spChg>
      </pc:sldChg>
      <pc:sldChg chg="modSp new mod">
        <pc:chgData name="Arunkumar Ramasamy" userId="e4595f340b3f0187" providerId="LiveId" clId="{D6E38772-3A35-4458-AB6D-B1752E1D5C0F}" dt="2025-07-02T02:27:37.187" v="105" actId="13926"/>
        <pc:sldMkLst>
          <pc:docMk/>
          <pc:sldMk cId="2066858859" sldId="263"/>
        </pc:sldMkLst>
        <pc:spChg chg="mod">
          <ac:chgData name="Arunkumar Ramasamy" userId="e4595f340b3f0187" providerId="LiveId" clId="{D6E38772-3A35-4458-AB6D-B1752E1D5C0F}" dt="2025-07-02T02:26:04.189" v="78" actId="20577"/>
          <ac:spMkLst>
            <pc:docMk/>
            <pc:sldMk cId="2066858859" sldId="263"/>
            <ac:spMk id="2" creationId="{E054B4D3-3530-C816-71D4-6805123BA85A}"/>
          </ac:spMkLst>
        </pc:spChg>
        <pc:spChg chg="mod">
          <ac:chgData name="Arunkumar Ramasamy" userId="e4595f340b3f0187" providerId="LiveId" clId="{D6E38772-3A35-4458-AB6D-B1752E1D5C0F}" dt="2025-07-02T02:27:37.187" v="105" actId="13926"/>
          <ac:spMkLst>
            <pc:docMk/>
            <pc:sldMk cId="2066858859" sldId="263"/>
            <ac:spMk id="3" creationId="{853E994A-AF57-BD54-FDC6-07B75B8EC141}"/>
          </ac:spMkLst>
        </pc:spChg>
      </pc:sldChg>
      <pc:sldChg chg="modSp new mod">
        <pc:chgData name="Arunkumar Ramasamy" userId="e4595f340b3f0187" providerId="LiveId" clId="{D6E38772-3A35-4458-AB6D-B1752E1D5C0F}" dt="2025-07-02T02:29:37.623" v="157" actId="20577"/>
        <pc:sldMkLst>
          <pc:docMk/>
          <pc:sldMk cId="2362290011" sldId="264"/>
        </pc:sldMkLst>
        <pc:spChg chg="mod">
          <ac:chgData name="Arunkumar Ramasamy" userId="e4595f340b3f0187" providerId="LiveId" clId="{D6E38772-3A35-4458-AB6D-B1752E1D5C0F}" dt="2025-07-02T02:28:05.353" v="137" actId="20577"/>
          <ac:spMkLst>
            <pc:docMk/>
            <pc:sldMk cId="2362290011" sldId="264"/>
            <ac:spMk id="2" creationId="{03C982EE-E4F1-6728-E3E2-9765C14D4913}"/>
          </ac:spMkLst>
        </pc:spChg>
        <pc:spChg chg="mod">
          <ac:chgData name="Arunkumar Ramasamy" userId="e4595f340b3f0187" providerId="LiveId" clId="{D6E38772-3A35-4458-AB6D-B1752E1D5C0F}" dt="2025-07-02T02:29:37.623" v="157" actId="20577"/>
          <ac:spMkLst>
            <pc:docMk/>
            <pc:sldMk cId="2362290011" sldId="264"/>
            <ac:spMk id="3" creationId="{46A90DE0-E008-DCB1-F5CF-8EB8ED4C1D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4A4DA-0920-077D-914A-AFCF57841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7ED2F-249E-CC46-6712-6C9CBB7DA6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72103-4153-E65B-9E73-9B5BA0F3F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7ACD6-18DD-09F1-CF01-823D6CCD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3B763-1784-DBCD-1FF7-AF373FB62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469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09611-9DD2-F339-A9D4-CE93AA1D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C004F-AD78-10B2-7A01-63723F61E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D8E07-A18D-8ACB-D857-83E317C9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F6C73-E48B-3644-4668-D729FAE3D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77225-5CC5-4050-1911-15B7105C4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24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9C4404-6112-FD6B-434A-D5DAABE30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CE946-4F36-8769-96BA-1AC20E608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A57C1-BB93-A84A-9E6E-30B9F9BCF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7B555-8EA0-11F1-5C7C-9A65B992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32D05-FAD6-5669-475B-621617B8A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615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6A9AA-AA2B-3777-1946-33C8F133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BF550-0435-4C6C-81E7-6B0B963DE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ED42F-5F8C-F278-4C57-33F342B9F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F6BAD-36AF-36D3-A789-280E8290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1631B-3EB8-51E4-EF2C-0707336E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433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6ED9-0711-A4B9-A69F-A60DB7A87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5EDD1-CBD8-8D21-1A0E-9247EBC01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45F8E-00CC-DAE2-137D-7AB0F95D9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37B9A-4C7C-5625-41A7-7BCB46E4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73E65-DBEE-8C86-1445-B812AE4B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86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6C5E4-A703-6426-7991-79F5EDE46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EB721-A2AC-CCBF-FA62-5BB7E8D20D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C3A5AE-814A-70A8-0152-FEDA98CEE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CBC4FC-F1CA-E4B9-4558-782BE055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93D7-77C7-F936-2B61-842825D52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C18E-144C-7DF6-1195-4AC5C5BA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34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82527-EF04-BB1C-3C56-31D36F9D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66790-8DB7-9872-A605-78437DAFE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2559CF-D36F-8DA0-D901-3B5DF2E9D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895442-32E7-510E-AE1F-62754DE78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8AA6BF-3CF9-2B18-6F17-5881F5029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AECC15-3EA6-5E1E-BF27-F7711F1EF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951D8D-3C99-68F1-3A22-DA7595C54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352E81-F93A-F6B5-3CF0-215A26F1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803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A836E-F4FA-1BE3-8EFD-B26D862A7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6488AD-B055-5C5D-2B54-45B81B16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C178BF-A8D9-719B-9A6A-1240D2ECA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D2106-D5E4-6F82-2D49-CA1DEE751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216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27F063-E03E-815E-E886-54F417B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4392C6-8C97-BBEC-CCDA-85C6EF556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0F9DD-8316-46BC-3D7D-81FF3157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513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98FEF-BDF3-9AC6-E7EC-F6665589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DF140-7C99-C722-216B-B55EDD9BA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F7915-B067-8224-7F1D-EAF2181EF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51983-6357-A667-04F4-A5E4E50C1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64062-224D-F0D1-627E-B6217D29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02BEF-2DC3-65F8-7E8D-FCACB584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38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BE30C-6840-444E-7DC4-3BDD4CDA2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7FE92-506C-DBE7-D495-AF734B3DD3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73A86-11F4-4878-6CF2-8DFA35F1C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FB7BD-A4A4-D1C3-C88B-487EA8581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27BFB-BD9B-2FB6-655C-5CB05499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CAF50-14C3-75DE-9890-EB49E4363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092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96A71-F767-96C5-6A49-3800B7FBD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AA58-9F6B-7CFD-9B9E-E05C69BA8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43511-807D-BFBC-4D25-949473B6D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DA329-AC7E-4040-B061-0491064FAF58}" type="datetimeFigureOut">
              <a:rPr lang="en-IN" smtClean="0"/>
              <a:t>02-07-2025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F3CF7-19D5-974C-A184-71A4904F2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BF9A7-062B-6572-CE30-AED3B3C28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D3955-DBC9-40AF-9303-CA80B06A80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57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42C89-145E-ECE5-DECD-0DD227856C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Cells, EMF and Terminal voltage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2E74CE-5C46-69EA-FF55-099642076E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465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B194C-08D1-41A1-6A75-AA8084481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Cells: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BC2F3-091E-4895-7848-6A957BD03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device to maintain a steady current in an electric circuit.</a:t>
            </a:r>
          </a:p>
          <a:p>
            <a:r>
              <a:rPr lang="en-US" dirty="0"/>
              <a:t> It provides potential difference or voltage in the circuit. </a:t>
            </a:r>
          </a:p>
          <a:p>
            <a:r>
              <a:rPr lang="en-US" dirty="0"/>
              <a:t>By providing potential difference(electric pressure) it makes the current to flow, i.e. electrons to move. </a:t>
            </a:r>
          </a:p>
          <a:p>
            <a:r>
              <a:rPr lang="en-US" dirty="0"/>
              <a:t>In cells, chemical energy is converted to electrical energy. It consists of two electrodes(terminals), one made of copper and other zinc were dipped in electrolyte H2SO4.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3837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EAA4E-DEC4-C615-BA1D-7D14A066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Cells: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A0E0-D5F4-744E-F347-92F31B78D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you know, cations are positive ions and anions are negative ions.</a:t>
            </a:r>
          </a:p>
          <a:p>
            <a:r>
              <a:rPr lang="en-US" dirty="0"/>
              <a:t>cathode is negative(Zn) electrode and anode is positive (Cu)electrode.</a:t>
            </a:r>
          </a:p>
          <a:p>
            <a:r>
              <a:rPr lang="en-US" dirty="0"/>
              <a:t> The sulphate ions move towards the zinc electrode, thereby providing negative charge to it and hydrogen ions move towards copper electrodes, provide positive charge to it. This </a:t>
            </a:r>
            <a:r>
              <a:rPr lang="en-US" b="1" dirty="0"/>
              <a:t>negative </a:t>
            </a:r>
            <a:r>
              <a:rPr lang="en-US" dirty="0"/>
              <a:t>electrode is </a:t>
            </a:r>
            <a:r>
              <a:rPr lang="en-US" b="1" dirty="0"/>
              <a:t>cathode </a:t>
            </a:r>
            <a:r>
              <a:rPr lang="en-US" dirty="0"/>
              <a:t>and </a:t>
            </a:r>
            <a:r>
              <a:rPr lang="en-US" dirty="0">
                <a:highlight>
                  <a:srgbClr val="FFFF00"/>
                </a:highlight>
              </a:rPr>
              <a:t>positive </a:t>
            </a:r>
            <a:r>
              <a:rPr lang="en-US" dirty="0"/>
              <a:t>electrode is </a:t>
            </a:r>
            <a:r>
              <a:rPr lang="en-US" dirty="0">
                <a:highlight>
                  <a:srgbClr val="FFFF00"/>
                </a:highlight>
              </a:rPr>
              <a:t>anode</a:t>
            </a:r>
            <a:r>
              <a:rPr lang="en-US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6869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F2F5D-EE1F-1A0A-B68B-7947AB08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Cells: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BF039-CF6F-A175-C937-F3366F7F3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difference in charge (potential difference) has been created where in one case there are excess of electrons and in other case there are deficient of electrons. </a:t>
            </a:r>
          </a:p>
          <a:p>
            <a:r>
              <a:rPr lang="en-US" dirty="0"/>
              <a:t>If you connect this cell to a circuit, it makes the electron or charges to flow.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018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5CEF-172B-FB6E-84CB-4B69CB28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Electromotive force(EMF):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626AC-746B-AE80-6D31-908C0B955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Symbol: </a:t>
            </a:r>
            <a:r>
              <a:rPr lang="el-GR" dirty="0"/>
              <a:t>ε</a:t>
            </a:r>
            <a:endParaRPr lang="en-IN" dirty="0"/>
          </a:p>
          <a:p>
            <a:r>
              <a:rPr lang="en-IN" dirty="0"/>
              <a:t>SI Unit: volts (V)</a:t>
            </a:r>
          </a:p>
          <a:p>
            <a:r>
              <a:rPr lang="en-US" dirty="0"/>
              <a:t>EMF is the potential difference between the terminals of the cell when </a:t>
            </a:r>
            <a:r>
              <a:rPr lang="en-US" dirty="0">
                <a:highlight>
                  <a:srgbClr val="FFFF00"/>
                </a:highlight>
              </a:rPr>
              <a:t>no current </a:t>
            </a:r>
            <a:r>
              <a:rPr lang="en-US" dirty="0"/>
              <a:t>is drawn from the cell(</a:t>
            </a:r>
            <a:r>
              <a:rPr lang="en-US" dirty="0">
                <a:highlight>
                  <a:srgbClr val="FFFF00"/>
                </a:highlight>
              </a:rPr>
              <a:t>open circuit</a:t>
            </a:r>
            <a:r>
              <a:rPr lang="en-US" dirty="0"/>
              <a:t>)</a:t>
            </a:r>
          </a:p>
          <a:p>
            <a:r>
              <a:rPr lang="en-US" dirty="0"/>
              <a:t>Defined as work done per unit charge in moving a positive test charge around the complete circuit,(</a:t>
            </a:r>
            <a:r>
              <a:rPr lang="en-US" b="1" dirty="0"/>
              <a:t>both outside and inside the cell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196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C4E3A-7E79-1A8B-018C-321481555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EMF of a cell: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43AD-32BA-18AD-02C8-E27CD15A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Materials of electrodes</a:t>
            </a:r>
          </a:p>
          <a:p>
            <a:pPr marL="0" indent="0">
              <a:buNone/>
            </a:pPr>
            <a:r>
              <a:rPr lang="en-US" dirty="0"/>
              <a:t> 2. Electrolyte used in the cell </a:t>
            </a:r>
          </a:p>
          <a:p>
            <a:pPr marL="0" indent="0">
              <a:buNone/>
            </a:pPr>
            <a:r>
              <a:rPr lang="en-US" dirty="0"/>
              <a:t>It does not depend on shape of electrodes, distance between the electrodes, and amount of electrolytes.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397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8EF38-5C59-642C-57E3-E2ECA0743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Terminal Voltage: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F68E6-56F6-4153-F36D-1953588A8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potential difference between the terminals of the cell when </a:t>
            </a:r>
            <a:r>
              <a:rPr lang="en-US" b="1" dirty="0"/>
              <a:t>current is drawn </a:t>
            </a:r>
            <a:r>
              <a:rPr lang="en-US" dirty="0"/>
              <a:t>from the cell(</a:t>
            </a:r>
            <a:r>
              <a:rPr lang="en-US" dirty="0">
                <a:highlight>
                  <a:srgbClr val="FFFF00"/>
                </a:highlight>
              </a:rPr>
              <a:t>closed circuit</a:t>
            </a:r>
            <a:r>
              <a:rPr lang="en-US" dirty="0"/>
              <a:t>). </a:t>
            </a:r>
          </a:p>
          <a:p>
            <a:r>
              <a:rPr lang="en-US" dirty="0"/>
              <a:t>It is defined as the work done per unit charge in moving a positive test charge around the circuit, </a:t>
            </a:r>
            <a:r>
              <a:rPr lang="en-US" dirty="0">
                <a:highlight>
                  <a:srgbClr val="FFFF00"/>
                </a:highlight>
              </a:rPr>
              <a:t>only outside the cell.</a:t>
            </a:r>
          </a:p>
          <a:p>
            <a:r>
              <a:rPr lang="en-IN" dirty="0"/>
              <a:t>Symbol: V</a:t>
            </a:r>
          </a:p>
          <a:p>
            <a:r>
              <a:rPr lang="en-IN" dirty="0"/>
              <a:t>SI Unit: volts</a:t>
            </a:r>
          </a:p>
        </p:txBody>
      </p:sp>
    </p:spTree>
    <p:extLst>
      <p:ext uri="{BB962C8B-B14F-4D97-AF65-F5344CB8AC3E}">
        <p14:creationId xmlns:p14="http://schemas.microsoft.com/office/powerpoint/2010/main" val="417941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B4D3-3530-C816-71D4-6805123BA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Voltage Drop: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E994A-AF57-BD54-FDC6-07B75B8EC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Voltage drop in a cell is the Work done per unit charge in moving a positive test charge </a:t>
            </a:r>
            <a:r>
              <a:rPr lang="en-US" b="1" dirty="0"/>
              <a:t>through the electrolyte</a:t>
            </a:r>
            <a:r>
              <a:rPr lang="en-US" dirty="0"/>
              <a:t>(</a:t>
            </a:r>
            <a:r>
              <a:rPr lang="en-US" dirty="0">
                <a:highlight>
                  <a:srgbClr val="FFFF00"/>
                </a:highlight>
              </a:rPr>
              <a:t>only inside the cell</a:t>
            </a:r>
            <a:r>
              <a:rPr lang="en-US" dirty="0"/>
              <a:t>).</a:t>
            </a:r>
          </a:p>
          <a:p>
            <a:r>
              <a:rPr lang="en-US" dirty="0"/>
              <a:t> This happens due to the internal resistance of the cell, since the chemicals provide resistance to the flow of current.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685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982EE-E4F1-6728-E3E2-9765C14D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Internal Resistance of a cell: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90DE0-E008-DCB1-F5CF-8EB8ED4C1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Resistance offered by the electrolyte inside the cell to the flow of current.</a:t>
            </a:r>
          </a:p>
          <a:p>
            <a:r>
              <a:rPr lang="en-IN" dirty="0"/>
              <a:t>Symbol: r</a:t>
            </a:r>
          </a:p>
          <a:p>
            <a:r>
              <a:rPr lang="en-IN"/>
              <a:t>SI Unit: ꭥ</a:t>
            </a:r>
          </a:p>
        </p:txBody>
      </p:sp>
    </p:spTree>
    <p:extLst>
      <p:ext uri="{BB962C8B-B14F-4D97-AF65-F5344CB8AC3E}">
        <p14:creationId xmlns:p14="http://schemas.microsoft.com/office/powerpoint/2010/main" val="2362290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449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Cells, EMF and Terminal voltage</vt:lpstr>
      <vt:lpstr>Cells:</vt:lpstr>
      <vt:lpstr>Cells:</vt:lpstr>
      <vt:lpstr>Cells:</vt:lpstr>
      <vt:lpstr>Electromotive force(EMF):</vt:lpstr>
      <vt:lpstr>Factors affecting EMF of a cell: </vt:lpstr>
      <vt:lpstr>Terminal Voltage:</vt:lpstr>
      <vt:lpstr>Voltage Drop:</vt:lpstr>
      <vt:lpstr>Internal Resistance of a cell: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Arunkumar Ramasamy</dc:creator>
  <cp:lastModifiedBy>Arunkumar Ramasamy</cp:lastModifiedBy>
  <cp:revision>1</cp:revision>
  <dcterms:created xsi:type="dcterms:W3CDTF">2025-07-02T02:22:09Z</dcterms:created>
  <dcterms:modified xsi:type="dcterms:W3CDTF">2025-07-02T02:29:48Z</dcterms:modified>
</cp:coreProperties>
</file>